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78" r:id="rId4"/>
    <p:sldId id="277" r:id="rId5"/>
    <p:sldId id="272" r:id="rId6"/>
    <p:sldId id="273" r:id="rId7"/>
    <p:sldId id="275" r:id="rId8"/>
    <p:sldId id="281" r:id="rId9"/>
    <p:sldId id="276" r:id="rId10"/>
    <p:sldId id="274" r:id="rId11"/>
    <p:sldId id="28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9196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74542" y="6046485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/>
              <a:t>Section 3 </a:t>
            </a:r>
            <a:br>
              <a:rPr lang="en-AU" dirty="0"/>
            </a:br>
            <a:r>
              <a:rPr lang="en-AU" sz="3600" dirty="0"/>
              <a:t>Deceased Organ Donor Pathway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7135" y="801629"/>
            <a:ext cx="7877730" cy="52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10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7137" y="801629"/>
            <a:ext cx="7877727" cy="525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088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 Opdam, C Davies, K Marshall, G Irish, 29th Report, Section 3: Deceased Organ Donor Pathway. Australia and New Zealand Organ Donation Registry, Adelaide, Australia. 2025. Available at: </a:t>
            </a: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https://www.anzdata.org.au/anzod/publications-2/annual-reports/</a:t>
            </a:r>
            <a:endParaRPr lang="en-AU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A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6" descr="Bar chart RTL">
            <a:extLst>
              <a:ext uri="{FF2B5EF4-FFF2-40B4-BE49-F238E27FC236}">
                <a16:creationId xmlns:a16="http://schemas.microsoft.com/office/drawing/2014/main" id="{2A3F67E6-DFED-3A16-50C8-E252B8791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3556" y="2537677"/>
            <a:ext cx="2379690" cy="23796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1E5208C-C072-FCB1-1BAA-22CB69B978F5}"/>
              </a:ext>
            </a:extLst>
          </p:cNvPr>
          <p:cNvSpPr/>
          <p:nvPr/>
        </p:nvSpPr>
        <p:spPr>
          <a:xfrm>
            <a:off x="705246" y="98892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4800">
                <a:solidFill>
                  <a:schemeClr val="accent2"/>
                </a:solidFill>
              </a:rPr>
              <a:t>List of Figures</a:t>
            </a:r>
            <a:endParaRPr lang="en-AU" sz="4800" dirty="0">
              <a:solidFill>
                <a:schemeClr val="accent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1E8050-FDC3-045F-39C7-EE2A82730E0B}"/>
              </a:ext>
            </a:extLst>
          </p:cNvPr>
          <p:cNvSpPr/>
          <p:nvPr/>
        </p:nvSpPr>
        <p:spPr>
          <a:xfrm>
            <a:off x="4739184" y="868107"/>
            <a:ext cx="6975804" cy="540250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3.1.1 	Time from Admission to Neurological Determination of Death (hours) DNDD Donors - Australia 2020–2024</a:t>
            </a:r>
          </a:p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3.1.2 	Time from Admission to Neurological Determination of Death (hours) DNDD Donors - New Zealand 2020–2024</a:t>
            </a:r>
          </a:p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3.2 	Time from Admission to Circulatory Determination of Death (hours) DCDD Donors - Australia 2020–2024</a:t>
            </a:r>
          </a:p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3.3.1 	Time from Ventilation to Neurological Determination of Death (hours) DNDD Donors - Australia 2020–2024</a:t>
            </a:r>
          </a:p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3.3.2 	Time from Ventilation to Neurological Determination of Death (hours) DNDD Donors - New Zealand 2020–2024</a:t>
            </a:r>
          </a:p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3.4 	Time from Ventilation to Circulatory Determination of Death (hours) DCDD Donors - Australia 2020–2024</a:t>
            </a:r>
          </a:p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3.5.1 	Time from Neurological Determination of Death to Donation (hours) DNDD Donors - Australia 2020–2024</a:t>
            </a:r>
          </a:p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3.5.2 	Time from Neurological Determination of Death to Donation (hours) DNDD Donors - New Zealand 2020–2024</a:t>
            </a:r>
          </a:p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3.6 	Time from Circulatory Determination of Death to Donation (minutes) DCDD Donors - Australia 2020–2024</a:t>
            </a:r>
          </a:p>
          <a:p>
            <a:pPr marL="1436688" indent="-1328738">
              <a:lnSpc>
                <a:spcPct val="114000"/>
              </a:lnSpc>
              <a:tabLst>
                <a:tab pos="1438275" algn="l"/>
              </a:tabLst>
            </a:pPr>
            <a:endParaRPr lang="en-A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7135" y="801630"/>
            <a:ext cx="7877730" cy="52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5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7135" y="801629"/>
            <a:ext cx="7877730" cy="52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02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7135" y="801629"/>
            <a:ext cx="7877730" cy="52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5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7135" y="801629"/>
            <a:ext cx="7877730" cy="52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0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7135" y="801629"/>
            <a:ext cx="7877730" cy="52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85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1D9C2D-65B3-125F-6514-2DD9503B2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97688CD-3B47-6397-B36F-5342C5190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1A9D9F9-1BBB-977C-EF93-2ACFD45F1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FDF880BB-805B-4B04-4467-8D0032AD37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982A4D-300B-F570-556C-8F22BA301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968624BE-7D10-0E91-791D-F523ED7C87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6FC6A55E-B98F-D6A2-701C-BA319741FD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4A8660AE-3004-F716-914A-AF16DEFC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A059921C-2F16-C614-30A8-CCE2FB888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ED87899C-33AE-4924-6297-C7D975514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86DBB273-6536-5EE0-A62A-15B6657E7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09F84437-7105-7C22-0920-17F9A84E2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D3605D8-DC60-C949-7D37-86F6A1FCE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A7843C-B164-6E4F-C444-34BC6F8A16C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7135" y="801629"/>
            <a:ext cx="7877730" cy="52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457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7135" y="801629"/>
            <a:ext cx="7877730" cy="525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0079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2735</TotalTime>
  <Words>250</Words>
  <Application>Microsoft Office PowerPoint</Application>
  <PresentationFormat>Widescreen</PresentationFormat>
  <Paragraphs>15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Section 3  Deceased Organ Donor Pathway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Company>ANZOD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 Section 3</dc:title>
  <dc:subject>Deceased Donor Kidney Donation</dc:subject>
  <dc:creator>Kylie Hurst</dc:creator>
  <cp:keywords>Deceased Organ Donor Pathway Donation</cp:keywords>
  <cp:lastModifiedBy>Chris Davies</cp:lastModifiedBy>
  <cp:revision>35</cp:revision>
  <dcterms:created xsi:type="dcterms:W3CDTF">2019-07-29T04:10:28Z</dcterms:created>
  <dcterms:modified xsi:type="dcterms:W3CDTF">2025-06-23T03:16:08Z</dcterms:modified>
  <cp:category>ANZOD</cp:category>
  <cp:contentStatus/>
</cp:coreProperties>
</file>