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3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19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4 </a:t>
            </a:r>
            <a:br>
              <a:rPr lang="en-AU" dirty="0"/>
            </a:br>
            <a:r>
              <a:rPr lang="en-AU" sz="3600" dirty="0"/>
              <a:t>Deceased Organ Donation Profile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2019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31-December-2018)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8626323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4.1.1 Age and Gender of Deceased Donors Australia 2010-2018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4.1.2 Age and Gender of Deceased Donors New Zealand 2010-2018,  size(med) 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4.2.1 Age of Male and Female Donors 2010-2018 Australia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4.2.2 Age of Male and Female Donors 2010-2018 New Zealand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4.3 Gender by State, Australia, New Zealand  2010-2018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3" y="789234"/>
            <a:ext cx="7918674" cy="52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235"/>
            <a:ext cx="7918671" cy="52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235"/>
            <a:ext cx="7918671" cy="52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235"/>
            <a:ext cx="7918672" cy="52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89235"/>
            <a:ext cx="7918671" cy="52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2019 Annual Report, Section 4: Deceased Organ Donor Profile. Australia and New Zealand Dialysis and Transplant Registry, Adelaide, Australia. 2019.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https://www.anzdata.org.au/report/anzod-annual-report-2019/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1161</TotalTime>
  <Words>102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Section 4  Deceased Organ Donation Profile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ANZ DATA</cp:lastModifiedBy>
  <cp:revision>14</cp:revision>
  <dcterms:created xsi:type="dcterms:W3CDTF">2019-07-29T04:10:28Z</dcterms:created>
  <dcterms:modified xsi:type="dcterms:W3CDTF">2019-08-07T01:53:57Z</dcterms:modified>
  <cp:category>ANZOD </cp:category>
  <cp:contentStatus/>
</cp:coreProperties>
</file>