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8" r:id="rId4"/>
    <p:sldId id="279" r:id="rId5"/>
    <p:sldId id="280" r:id="rId6"/>
    <p:sldId id="281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5852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74542" y="6046485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4 </a:t>
            </a:r>
            <a:br>
              <a:rPr lang="en-AU" dirty="0"/>
            </a:br>
            <a:r>
              <a:rPr lang="en-AU" sz="3600" dirty="0"/>
              <a:t>Deceased Organ Donor Profile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3556" y="2537677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>
                <a:solidFill>
                  <a:schemeClr val="accent2"/>
                </a:solidFill>
              </a:rPr>
              <a:t>List of Figures</a:t>
            </a:r>
            <a:endParaRPr lang="en-AU" sz="4800" dirty="0">
              <a:solidFill>
                <a:schemeClr val="accent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4249524" y="2638392"/>
            <a:ext cx="7065198" cy="231460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4.1.1 	Age and Gender of Actual Deceased Donors Australia 2016–2024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4.1.2 	Age and Gender of Actual Deceased Donors New Zealand 	2016–2024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4.2.1	Age of Male and Female Actual Deceased Donors 2016–2024 Australia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4.2.2 	Age of Male and Female Actual Deceased Donors 2016–2024 New Zealand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07073" y="564550"/>
            <a:ext cx="8577853" cy="57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5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07073" y="564550"/>
            <a:ext cx="8577853" cy="57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45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07073" y="564550"/>
            <a:ext cx="8577853" cy="572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662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07073" y="564550"/>
            <a:ext cx="8577853" cy="572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098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 Opdam, C Davies, K Marshall, G Irish, 29th Report, Section 4: Deceased Organ Donor Profile. Australia and New Zealand Organ Donation Registry, Adelaide, Australia. 2025. </a:t>
            </a:r>
            <a:r>
              <a:rPr lang="en-AU" sz="18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Available at: </a:t>
            </a:r>
            <a:r>
              <a:rPr lang="en-AU" sz="18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https://www.anzdata.org.au/anzod/publications-2/annual-reports/</a:t>
            </a:r>
            <a:endParaRPr lang="en-AU" sz="180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AU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2629</TotalTime>
  <Words>129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Section 4  Deceased Organ Donor Profile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 Section 4</dc:title>
  <dc:subject>Deceased Donor Kidney Donation</dc:subject>
  <dc:creator>Kylie Hurst</dc:creator>
  <cp:keywords>Donor Profile</cp:keywords>
  <cp:lastModifiedBy>Tara Hurst</cp:lastModifiedBy>
  <cp:revision>37</cp:revision>
  <dcterms:created xsi:type="dcterms:W3CDTF">2019-07-29T04:10:28Z</dcterms:created>
  <dcterms:modified xsi:type="dcterms:W3CDTF">2025-06-11T06:56:22Z</dcterms:modified>
  <cp:category>ANZOD</cp:category>
  <cp:contentStatus/>
</cp:coreProperties>
</file>