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5 </a:t>
            </a:r>
            <a:br>
              <a:rPr lang="en-AU" dirty="0"/>
            </a:br>
            <a:r>
              <a:rPr lang="en-AU" sz="3600" dirty="0"/>
              <a:t>Deceased Donor Kidney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5: Deceased Donor Kidney Donation. Australia and New Zealand Dialysis and Transplant Registry, Adelaide, Australia. 2021.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5.2.1 Kidneys Transplanted by Donation Pathway Australia 1998-2020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5.2.2 Kidneys Transplanted by Donation Pathway New Zealand 1998-2020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5.3 Deceased Donor Kidney Transplant Recipients* by Transplant Region, Australia and New Zealand, 2019-2020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5.4.1 Age of Donors Providing Retrieved Kidneys Australia 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5.4.2 Age of Donors Providing Retrieved Kidneys New Zealand 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5.5.1 Non-utilisation Rate of Retrieved Kidneys - Australia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5.5.2 Non-utilisation Rate of Retrieved Kidneys - New Zealand 2016-2020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9E8CD-9ABF-40B5-97C5-28CFF305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D0696-6670-482F-BB17-E666C9F9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93EBB-959F-49C7-B809-1C2564671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1147F-8847-4821-A8D0-D0214B84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C61EB-111F-46D4-9818-08A3CFD37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CE103-E3A4-43A5-9DBD-98DA9D71E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F7538-E710-4418-9B6E-37B003EF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1177</TotalTime>
  <Words>146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Section 5  Deceased Donor Kidney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19</cp:revision>
  <dcterms:created xsi:type="dcterms:W3CDTF">2019-07-29T04:10:28Z</dcterms:created>
  <dcterms:modified xsi:type="dcterms:W3CDTF">2021-08-02T02:33:19Z</dcterms:modified>
  <cp:category>ANZOD</cp:category>
  <cp:contentStatus/>
</cp:coreProperties>
</file>