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6 </a:t>
            </a:r>
            <a:br>
              <a:rPr lang="en-AU" dirty="0"/>
            </a:br>
            <a:r>
              <a:rPr lang="en-AU" sz="3200" dirty="0"/>
              <a:t>Deceased Donor Liver and Intestine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7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44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6: Deceased Donor Liver and Intestine Donation.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6.2.1 Recipients of Liver Transplantation by Donation Pathway Australia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6.2.2 Recipients of Liver Transplantation by Donation Pathway New Zealand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6.3 Deceased Donor Liver Transplant Recipients* by Transplant Region, Australia and New Zealand, 2018-2019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6.4.1 Age of Donors Providing Retrieved Livers Australia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6.4.2 Age of Donors Providing Retrieved Livers New Zealand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Australia 2015-2019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Livers - New Zealand 2015-2019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6.6 Intestine Transplants    Australia 2015-2019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9" cy="5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7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7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9" cy="5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7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9" cy="527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8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1179</TotalTime>
  <Words>160</Words>
  <Application>Microsoft Office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Facet</vt:lpstr>
      <vt:lpstr>Section 6  Deceased Donor Liver and Intestine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Daniel Meseldzija</cp:lastModifiedBy>
  <cp:revision>20</cp:revision>
  <dcterms:created xsi:type="dcterms:W3CDTF">2019-07-29T04:10:28Z</dcterms:created>
  <dcterms:modified xsi:type="dcterms:W3CDTF">2020-10-28T22:22:12Z</dcterms:modified>
  <cp:category>ANZOD</cp:category>
  <cp:contentStatus/>
</cp:coreProperties>
</file>