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6 </a:t>
            </a:r>
            <a:br>
              <a:rPr lang="en-AU" dirty="0"/>
            </a:br>
            <a:r>
              <a:rPr lang="en-AU" sz="3200" dirty="0"/>
              <a:t>Deceased Donor Liver and Intestine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5B5DB-3BA2-4C30-B3E4-A72CACDE0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44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6: Deceased Donor Liver and Intestine Donation. Australia and New Zealand Dialysis and Transplant Registry, Adelaide, Australia. 2021.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6.2.1 Recipients of Liver Transplantation by Donation Pathway Australia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6.2.2 Recipients of Liver Transplantation by Donation Pathway New Zealand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6.3 Deceased Donor Liver Transplant Recipients* by Transplant Region, Australia and New </a:t>
            </a:r>
          </a:p>
          <a:p>
            <a:pPr marL="0" indent="0" defTabSz="900113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Zealand, 2019-2020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6.4.1 Age of Donors Providing Retrieved Livers Australia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6.4.2 Age of Donors Providing Retrieved Livers New Zealand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Australia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New Zealand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6.6 Intestine Transplants Australia 2016-2020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F1303-3D0B-42CE-B3E8-0570F61CC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DD62A-4C90-43D1-B1AF-FF74A44C7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20138-C35D-44D7-A9CC-AC434559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539A5-B27B-4788-BE1F-FA01AD6C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C0BC8-D4C1-4175-B9DB-5DF428E2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3F640-9823-4559-B5E3-CB8C0F4D0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8656A-B38F-41DB-BBD7-F1C4C65B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1184</TotalTime>
  <Words>161</Words>
  <Application>Microsoft Office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Section 6  Deceased Donor Liver and Intestine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21</cp:revision>
  <dcterms:created xsi:type="dcterms:W3CDTF">2019-07-29T04:10:28Z</dcterms:created>
  <dcterms:modified xsi:type="dcterms:W3CDTF">2021-08-02T02:49:08Z</dcterms:modified>
  <cp:category>ANZOD</cp:category>
  <cp:contentStatus/>
</cp:coreProperties>
</file>