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9" r:id="rId4"/>
    <p:sldId id="277" r:id="rId5"/>
    <p:sldId id="272" r:id="rId6"/>
    <p:sldId id="273" r:id="rId7"/>
    <p:sldId id="275" r:id="rId8"/>
    <p:sldId id="276" r:id="rId9"/>
    <p:sldId id="274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9197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74542" y="6051610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7 </a:t>
            </a:r>
            <a:br>
              <a:rPr lang="en-AU" dirty="0"/>
            </a:br>
            <a:r>
              <a:rPr lang="en-AU" sz="3600" dirty="0"/>
              <a:t>Deceased Donor Heart Donation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 Opdam, C Davies, K Marshall, G Irish, 29th Report, Section 7: Deceased Donor Heart Donation. Australia and New Zealand Organ Donation Registry, Adelaide, Australia. 2025. Available at: </a:t>
            </a:r>
            <a:r>
              <a:rPr lang="en-AU" sz="1800" u="sng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https://www.anzdata.org.au/anzod/publications-2/annual-reports/</a:t>
            </a: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>
                <a:solidFill>
                  <a:schemeClr val="accent2"/>
                </a:solidFill>
              </a:rPr>
              <a:t>List of Figures</a:t>
            </a:r>
            <a:endParaRPr lang="en-AU" sz="4800" dirty="0">
              <a:solidFill>
                <a:schemeClr val="accent2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4841966" y="1413064"/>
            <a:ext cx="6873021" cy="3998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7.2.1 	Hearts Transplanted by Donation Pathway Australia 	1998–2024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7.2.2 	Hearts Transplanted by Donation Pathway New Zealand 	1998–2024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7.3 		Deceased Donor Heart Transplant Recipients* by 	Transplant Region, Australia and New Zealand, 2023–	2024^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7.4.1 	Age of Donors Providing Retrieved Hearts Australia 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7.4.2 	Age of Donors Providing Retrieved Hearts New Zealand 	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7.5.1 	Non-utilisation Rate of Retrieved Heart - Australia 2020–	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7.5.2 	Non-utilisation Rate of Retrieved Heart - New Zealand 	2020–2024</a:t>
            </a:r>
            <a:endParaRPr lang="en-A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4" y="558906"/>
            <a:ext cx="7880511" cy="574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421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02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5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0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8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0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101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2659</TotalTime>
  <Words>175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Section 7  Deceased Donor Heart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 Section 7</dc:title>
  <dc:subject>Deceased Donor Kidney Donation</dc:subject>
  <dc:creator>Kylie Hurst</dc:creator>
  <cp:keywords>Heart Donation</cp:keywords>
  <cp:lastModifiedBy>Tara Hurst</cp:lastModifiedBy>
  <cp:revision>35</cp:revision>
  <dcterms:created xsi:type="dcterms:W3CDTF">2019-07-29T04:10:28Z</dcterms:created>
  <dcterms:modified xsi:type="dcterms:W3CDTF">2025-06-11T07:03:00Z</dcterms:modified>
  <cp:category>ANZOD</cp:category>
  <cp:contentStatus/>
</cp:coreProperties>
</file>