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7 </a:t>
            </a:r>
            <a:br>
              <a:rPr lang="en-AU" dirty="0"/>
            </a:br>
            <a:r>
              <a:rPr lang="en-AU" sz="3200" dirty="0"/>
              <a:t>Deceased Donor Heart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7: Deceased Donor Heart Donation.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7.2.1 Hearts Transplanted by Donation Pathway Australia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7.2.2 Hearts Transplanted by Donation Pathway New Zealand 1998-2020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7.3 Deceased Donor Heart Transplant Recipients* by Transplant State, Australia and New Zealand, 2019-2020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7.4.1 Age of Donors Providing Retrieved Hearts Australia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7.4.2 Age of Donors Providing Retrieved Hearts New Zealand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Australia 2016-2020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New Zealand 2016-2020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57702-17D0-4CCB-9FB6-56FB739F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BA86B-1BB0-45C2-AFD6-C346756F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1C8B4E-7E83-40F7-B09B-02A8D946A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5DD1A-33BC-4FFF-B613-FA11624F1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6EFB55-4794-4573-B573-40A2CA29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2B16F-C739-4131-AB4A-8DB9BFEE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3F34C-4E69-4E2C-9616-6E3040EEB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034" y="1131994"/>
            <a:ext cx="6309809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1185</TotalTime>
  <Words>146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7  Deceased Donor Heart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21</cp:revision>
  <dcterms:created xsi:type="dcterms:W3CDTF">2019-07-29T04:10:28Z</dcterms:created>
  <dcterms:modified xsi:type="dcterms:W3CDTF">2021-08-02T04:58:54Z</dcterms:modified>
  <cp:category>ANZOD</cp:category>
  <cp:contentStatus/>
</cp:coreProperties>
</file>