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8 </a:t>
            </a:r>
            <a:br>
              <a:rPr lang="en-AU" dirty="0"/>
            </a:br>
            <a:r>
              <a:rPr lang="en-AU" sz="3600" dirty="0"/>
              <a:t>Deceased Donor Lung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8: Deceased Donor Lung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569902"/>
            <a:ext cx="6975804" cy="37181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8.2.1 	Recipients of Lung Transplants by Donor Pathway 		Australia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8.2.2 	Recipients of Lung Transplants by Donor Pathway New 	Zealand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8.3 		Deceased Donor Lung Transplant Recipients* by 	Transplant Region, Australia and New Zealand, 2020–2021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8.4.1 	Age of Donors Providing Retrieved Lungs Australia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8.4.2 	Age of Donors Providing Retrieved Lungs New Zealand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Australia 2017–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8.5.2 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New Zealand 2017–	2021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9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2581</TotalTime>
  <Words>161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8  Deceased Donor Lung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8 Lung Donation </dc:title>
  <dc:subject>Deceased Donor Kidney Donation</dc:subject>
  <dc:creator>Kylie Hurst</dc:creator>
  <cp:keywords>Lung Donation</cp:keywords>
  <cp:lastModifiedBy>Kylie Hurst</cp:lastModifiedBy>
  <cp:revision>25</cp:revision>
  <dcterms:created xsi:type="dcterms:W3CDTF">2019-07-29T04:10:28Z</dcterms:created>
  <dcterms:modified xsi:type="dcterms:W3CDTF">2022-05-20T06:02:33Z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