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78" r:id="rId4"/>
    <p:sldId id="277" r:id="rId5"/>
    <p:sldId id="272" r:id="rId6"/>
    <p:sldId id="273" r:id="rId7"/>
    <p:sldId id="275" r:id="rId8"/>
    <p:sldId id="276" r:id="rId9"/>
    <p:sldId id="274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9197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74542" y="6051610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 dirty="0"/>
              <a:t>Section 9 </a:t>
            </a:r>
            <a:br>
              <a:rPr lang="en-AU" dirty="0"/>
            </a:br>
            <a:r>
              <a:rPr lang="en-AU" sz="3600" dirty="0"/>
              <a:t>Deceased Donor Pancreas Donation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 Opdam, C Davies, K Marshall, G Irish, 29th Report, Section 9: Deceased Donor Pancreas Donation. Australia and New Zealand Organ Donation Registry, Adelaide, Australia. 2025. Available at: </a:t>
            </a:r>
            <a:r>
              <a:rPr lang="en-AU" sz="1800" u="sng" dirty="0">
                <a:solidFill>
                  <a:srgbClr val="5F5F5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https://www.anzdata.org.au/anzod/publications-2/annual-reports/</a:t>
            </a: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6" descr="Bar chart RTL">
            <a:extLst>
              <a:ext uri="{FF2B5EF4-FFF2-40B4-BE49-F238E27FC236}">
                <a16:creationId xmlns:a16="http://schemas.microsoft.com/office/drawing/2014/main" id="{2A3F67E6-DFED-3A16-50C8-E252B8791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3556" y="2537677"/>
            <a:ext cx="2379690" cy="23796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1E5208C-C072-FCB1-1BAA-22CB69B978F5}"/>
              </a:ext>
            </a:extLst>
          </p:cNvPr>
          <p:cNvSpPr/>
          <p:nvPr/>
        </p:nvSpPr>
        <p:spPr>
          <a:xfrm>
            <a:off x="705246" y="98892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4800">
                <a:solidFill>
                  <a:schemeClr val="accent2"/>
                </a:solidFill>
              </a:rPr>
              <a:t>List of Figures</a:t>
            </a:r>
            <a:endParaRPr lang="en-AU" sz="4800" dirty="0">
              <a:solidFill>
                <a:schemeClr val="accent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1E8050-FDC3-045F-39C7-EE2A82730E0B}"/>
              </a:ext>
            </a:extLst>
          </p:cNvPr>
          <p:cNvSpPr/>
          <p:nvPr/>
        </p:nvSpPr>
        <p:spPr>
          <a:xfrm>
            <a:off x="4553448" y="1429543"/>
            <a:ext cx="7161540" cy="39989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9.2.1 	Recipients of Whole Pancreas Transplant by Donation 	Pathway, Australia 1998–2024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9.2.2 	Recipients of Whole Pancreas Transplant by Donation 	Pathway, New Zealand 1998–2024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9.3 		Deceased Donor Pancreas Transplant Recipients* by 	Transplant Region, Australia and New Zealand, 2023–2024^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9.4.1 	Age of Donors Providing Retrieved Pancreases Australia 	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9.4.2 	Age of Donors Providing Retrieved Pancreases New Zealand 	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9.5.1 	Non-utilisation Rate of Pancreases Retrieved for Organ 	Transplantation - Australia 2020–2024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9.5.2 	Non-utilisation Rate of Pancreases Retrieved for Organ 	Transplantation - New Zealand 2020–2024</a:t>
            </a:r>
            <a:endParaRPr lang="en-A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2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5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02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4" y="558906"/>
            <a:ext cx="7880511" cy="574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5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0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85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4" y="558906"/>
            <a:ext cx="7880511" cy="574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00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101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2616</TotalTime>
  <Words>185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Section 9  Deceased Donor Pancreas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Manager>ANZOD Registry General Manager</Manager>
  <Company>ANZOD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 Section 9</dc:title>
  <dc:subject>Deceased Donor Pancreas Donation</dc:subject>
  <dc:creator>ANZOD</dc:creator>
  <cp:keywords>Pancreas Donation, pancreas, donation, anzod</cp:keywords>
  <cp:lastModifiedBy>Tara Hurst</cp:lastModifiedBy>
  <cp:revision>37</cp:revision>
  <dcterms:created xsi:type="dcterms:W3CDTF">2019-07-29T04:10:28Z</dcterms:created>
  <dcterms:modified xsi:type="dcterms:W3CDTF">2025-06-11T07:06:20Z</dcterms:modified>
  <cp:category>ANZOD</cp:category>
  <cp:contentStatus/>
</cp:coreProperties>
</file>