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9 </a:t>
            </a:r>
            <a:br>
              <a:rPr lang="en-AU" dirty="0"/>
            </a:br>
            <a:r>
              <a:rPr lang="en-AU" sz="3200" dirty="0"/>
              <a:t>Deceased Donor Pancreas Donation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2021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31-December-2020)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9.2.1 Recipients of Whole Pancreas Transplant by Donation Pathway, Australia 1998-2020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9.2.2 Recipients of Whole Pancreas Transplant by Donation Pathway, New Zealand 1998-2020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9.3 Deceased Donor Pancreas Transplant Recipients* by Transplant Region, Australia and New Zealand, 2019-2020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9.4.1 Age of Donors Providing Retrieved Pancreas Australia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9.5.1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Pancreas Retrieved for Organ Transplantation - Australia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9.5.2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Pancreas Retrieved for Organ Transplantation - New Zealand 2016-2020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3510A-0625-4AB5-8675-EB6C5E350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D7BF3-224D-4629-8FF7-9991C29CE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48778-607B-4C68-ADB3-6A3273224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60D3A-04C1-4BED-97BC-05808A021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5BCEB-555E-41A5-A847-84BD41219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54902D-E56A-452F-9332-89371AA2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2021 Annual Report, Section 9: Deceased Donor Pancreas Donation. Australia and New Zealand Dialysis and Transplant Registry, Adelaide, Australia. 2021.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https://www.anzdata.org.au/report/anzod-annual-report-2021/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1199</TotalTime>
  <Words>149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</vt:lpstr>
      <vt:lpstr>Section 9  Deceased Donor Pancreas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Kelly Marshall</cp:lastModifiedBy>
  <cp:revision>23</cp:revision>
  <dcterms:created xsi:type="dcterms:W3CDTF">2019-07-29T04:10:28Z</dcterms:created>
  <dcterms:modified xsi:type="dcterms:W3CDTF">2021-08-02T05:45:00Z</dcterms:modified>
  <cp:category>ANZOD</cp:category>
  <cp:contentStatus/>
</cp:coreProperties>
</file>