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9 </a:t>
            </a:r>
            <a:br>
              <a:rPr lang="en-AU" dirty="0"/>
            </a:br>
            <a:r>
              <a:rPr lang="en-AU" sz="3600" dirty="0"/>
              <a:t>Deceased Donor Pancreas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2022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31-December-2021)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2022 Annual Report, Section 9: Deceased Donor Pancreas Donation. Australia and New Zealand Dialysis and Transplant Registry, Adelaide, Australia. 2022.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429543"/>
            <a:ext cx="6975804" cy="39989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9.2.1 	Recipients of Whole Pancreas Transplant by Donation 	Pathway, Australia 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9.2.2 	Recipients of Whole Pancreas Transplant by Donation 	Pathway, New Zealand 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9.3 		Deceased Donor Pancreas Transplant Recipients* by 	Transplant Region, Australia and New Zealand, 2020–2021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9.4.1 	Age of Donors Providing Retrieved Pancreas Australia 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9.4.2 	Age of Donors Providing Retrieved Pancreas New Zealand 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9.5.1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Pancreas Retrieved for Organ 	Transplantation - Australia 2017–2021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9.5.2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Pancreas Retrieved for Organ 	Transplantation - New Zealand 2017–202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9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2582</TotalTime>
  <Words>168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9  Deceased Donor Pancreas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Manager>Kylie.Hurst@sahmri.com</Manager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2022 Section 9</dc:title>
  <dc:subject>Deceased Donor Pancreas Donation</dc:subject>
  <dc:creator>Kylie Hurst</dc:creator>
  <cp:keywords>Pancreas Donation</cp:keywords>
  <cp:lastModifiedBy>Kylie Hurst</cp:lastModifiedBy>
  <cp:revision>25</cp:revision>
  <dcterms:created xsi:type="dcterms:W3CDTF">2019-07-29T04:10:28Z</dcterms:created>
  <dcterms:modified xsi:type="dcterms:W3CDTF">2022-05-20T05:27:53Z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