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310" r:id="rId4"/>
    <p:sldId id="278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271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3837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64442" y="6051610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 dirty="0"/>
              <a:t>Section 10 </a:t>
            </a:r>
            <a:br>
              <a:rPr lang="en-AU" dirty="0"/>
            </a:br>
            <a:r>
              <a:rPr lang="en-AU" sz="3600" dirty="0"/>
              <a:t>Eye and Tissue Donation &amp; Transplantation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971819-D6FC-E2A0-6191-00994EC7D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844993F5-7A56-6529-3095-5766927B2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6B9829D-C8E5-EC25-A84C-CA938B99B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CB4032-8E9C-71CB-3254-E3B7E8C56B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23100BA-1264-E62D-F15A-EE997662C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9BA9BCD5-F225-B7D7-9457-0EB8D0B01E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CDA505C1-FB56-3609-B2ED-B127C97F7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A50AA724-CAEB-3896-8EA5-8011177C0B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7A1A81D-17EE-766A-DCCA-CF8D12BAF0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327D288E-19B8-C353-671C-D4459DACC3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29FC1EDB-2FBF-E951-1765-15B176935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8F931124-217F-6C6E-FC21-D2FD8E9376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2B3637A-6E68-AD18-0B44-7FBF485C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0A55E3-B7E1-A328-C74E-8F72320C9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47482"/>
            <a:ext cx="6527387" cy="4754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760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DE9ED3-6E12-3F36-1527-661A99303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4FB4DDAE-60AF-E50B-682E-6191D18D1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BF80094-EF96-F1AB-361E-B2C337DB8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8B165D0-6F4C-6407-E9C5-D044CAEA7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526D4AC0-C456-25AF-AE69-552DD019A7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7CCA4E6-8D84-DCB4-16E4-B2E52CFE6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632AD16B-30F2-2A09-55CA-7900E5EB0E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8FA1D225-82AF-8585-DE92-554E3E3AF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455F56E-EF61-4708-8943-7999526F9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1CFBA51C-2E48-8263-421A-C1EB9E6E29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DD157A6-D9D2-2B91-8455-C10D0D819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868000A3-843D-1396-616B-0599D709B4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BAE97B0-8609-D407-F25E-A7B6B1096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5EB5A1-E41C-FE7A-AE76-58A2F042C0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47482"/>
            <a:ext cx="6527387" cy="475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939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770558-CC8F-7147-5DF6-C00D43051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7EF0005C-32C8-6CD7-C26F-4D3EE7E33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2EE246B-D45D-C3B9-A64A-5A59A4BE1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C5E3549-A19B-515B-803C-D04CFF9BC4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1A01C1B2-0CBA-397C-E90B-D56F3352E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73742D22-DE1C-2DFE-8982-0147AA13EF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ADF50DE-CB14-9E55-4EA1-5641A044BF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5318D16D-E94A-3A71-1A15-C6163B372B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9FA01C24-EF54-8F8D-313C-611C8BA05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B57C82B-07FD-2E07-4991-0EC5C12C9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7D6949D1-C660-7E74-3F8C-35B9F3212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4949049-1ACA-5B2D-A2EE-51FA40E9B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8CFBB047-A29C-6E72-6A45-F3BFFDF8B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0C37AD-021C-545C-F7DA-79BB26D0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47482"/>
            <a:ext cx="6527386" cy="475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274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28500B-4A8F-9C7B-943B-F9AF87552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5CFFD6EC-52E4-1251-6205-A1D21E46F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6D635EE-CE00-10B1-95FB-DF14122FA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DEDBE241-4750-1BF5-8B61-24C2BB97E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B6503C53-CEEF-520F-F8D2-FD755D3DDC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63A0AC4A-3D6B-C7B5-DCF9-00B0848CF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2D7381B0-EFA6-A067-A1C5-817C5EBFA5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EB17AA30-0D73-A7B5-4728-6C9715FD6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C9F2037-29CA-B7D1-B31F-B5357A983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5DE0A6BC-A243-77CA-AA71-8B68DAD0D1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D501D798-274A-8E79-BA1E-160F4AB485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EEA15ACC-606F-CC65-A235-ED7E008A9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65C0062-5016-CCFD-A162-60F260AAA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6BF581-DC42-7F2E-8383-85007578E4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47482"/>
            <a:ext cx="6527386" cy="475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658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75EF62-40D5-017C-ED93-FC38E570F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C05E2F5D-2BDD-2505-0C5F-1A5C491F0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22EB104-744B-3D97-0FE8-F0D2AADC8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BBA6D36-BE07-7DD3-3DA3-27569D2B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A615A06-7D9C-5F08-882D-70A43B1B4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1234CF7C-420C-5083-34F1-F9E723EBD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20BABADC-8E9B-F505-D340-64FF031E1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EE351745-6F96-3587-F7EC-4544725CA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422B5C8-99E9-F213-8562-07902C0D69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9AE6636B-16D2-5FAB-C97B-0D989D787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19018092-F3A1-096F-B8D4-7EE776845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46CC478D-C285-25AF-0C5E-CBE0DB0593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0E69FAF5-A195-7D25-D981-D861BC3C7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0AE171-E14D-45A4-8499-8BED00B141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47482"/>
            <a:ext cx="6527385" cy="475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61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6450A1-3BD1-BEB5-94D1-4EDCB9A3C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B2347987-05D3-FA64-37FA-494310F82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510E829C-B7DE-78D3-B5EC-3D06D92B93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E4593A7-DC5E-21F3-69E0-FB2671B75E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1E1419B9-D848-9286-4494-1974C916F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A3A6EB27-9CEB-CB84-E504-244C0CB1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C5FBD453-544B-941D-CB2D-76F5335DEF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A7931ECC-0174-BDC7-82E8-8CB12B035C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E2450556-1AAC-85E9-731B-C813081E20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F7A5A98F-0CEC-022B-67A0-2024CD88E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A3F612E3-434D-F0C8-909D-276CFA168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2FC4516-6FE3-CC66-4FE2-24299D32A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85531C5-2648-BE48-72A6-6A87B9A5AC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294903-6322-FCC6-4E70-1AFB2EB179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47482"/>
            <a:ext cx="6527385" cy="4754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38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1A686B-F4AA-97F1-D6D9-384080D07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845837A-D44F-A3BC-B66A-FAC3F6C5B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EDF5717-FBF4-FC22-2206-C2EDD3FDF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80A39AE-B364-E2DC-4C68-E4744A945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DE0C0AEF-124A-0DDA-13A1-A8CB835FB3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5055227-91CE-1D00-790A-C2F618DC2B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83B0440-BD9A-10E2-1D5A-E266182A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2E003CC7-D1E0-40A3-5A5B-582DE45CE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98324E23-0FB0-7260-C536-1B310B837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543D166F-1FD4-43EA-4EFC-109A941A5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51681EB4-9E54-2AFC-0721-DE3049593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6E265ACF-05E6-62E4-A5BA-9159D6B324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7A861E5-6B43-58E2-414D-6B50CDE65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ECAEAF-6495-F1EA-6203-CBE7519363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47482"/>
            <a:ext cx="6527383" cy="4754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8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3395F9-2C0A-7C9C-82C8-AD8285AC2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1DD11C62-A326-8AA2-1A3E-0C111AFBE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57F7781-E476-ADEF-EF48-A7D15D44A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4A4DFD4-2DF7-AC22-9A3B-76D2B4A9E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5D622AE8-4DBA-9AFA-E431-B14A6EF63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2E2E785-C55F-9B73-524B-FFF75CBCDE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44369383-7F0E-FA02-0F46-EBE3101F9F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20CE036A-8DAE-3F56-5822-03F5A1B4D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1736066B-6AC5-D243-9B49-0A8E5D679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2C029EEA-0BF9-02BE-C435-DEF99B6D83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20626250-3992-7B85-B872-2E1A85179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8002636C-8C9B-1F01-9DFB-D0DA93B1B8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5A5DDD3-791F-77C7-A59E-037724A55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1383A9-3E0C-543C-3EA6-22C0F75022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47482"/>
            <a:ext cx="6527383" cy="475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029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6A863D-B42B-C734-2EF0-93A81D0E7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2D529C2A-592B-1AD6-421C-7C786C92E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F909AFE-1739-4C59-B4DC-CC5716685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DDAEF43-7A7A-837F-8BBE-2140D71856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54048E91-8975-10A6-C188-BBF60DFF0D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6648486-F804-B43C-6E3D-FC6DFCE4FC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B6498615-A232-339D-C7EA-3A9343A35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F19093E6-4F89-0A24-CB10-7464FBB4E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83465132-07AA-AC86-B0C3-EEF0385DF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9762B6A2-6FE4-BB94-4591-EFCEF1372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1B186C4A-9EA4-5478-5D4B-4D780681BE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A73D16A5-8A41-DF4D-7994-04843FD5E3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A9E2534-CAB6-B44B-7F50-F4FA7594F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D0CED3-46D5-215F-FE44-48E7030E58C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47482"/>
            <a:ext cx="6527382" cy="475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398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45A69A-3E26-0B85-040C-398C5D15A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BFB13402-4B98-7E7C-9AD9-7E376A4B6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679E642-69F6-3DBF-271F-CD4E288A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1C4BA5E-BC5A-4E3A-0E77-34EB57188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3031DFF2-922D-2865-1139-0475D7E455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AD62DC3A-2A73-2A99-A801-BFF7F6FE7D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B0F98F4-5BAA-3EA5-45D9-F4E543FFB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553AB938-FACD-26FA-7EE2-3B4D4410A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2AECC95D-233A-A097-1E90-2D3819474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6F87BEA8-80A5-190D-F75D-5FE6DF9CE3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DCE7A0F-39A8-68D1-1EBF-87241A746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E0142789-DE46-C67B-E75D-5E04D37CE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5793C61-2B51-5C80-B76D-BC1C43664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474968-2953-9563-C099-49B59832B8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47482"/>
            <a:ext cx="6527382" cy="475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27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6" descr="Bar chart RTL">
            <a:extLst>
              <a:ext uri="{FF2B5EF4-FFF2-40B4-BE49-F238E27FC236}">
                <a16:creationId xmlns:a16="http://schemas.microsoft.com/office/drawing/2014/main" id="{2A3F67E6-DFED-3A16-50C8-E252B8791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1605" y="3681413"/>
            <a:ext cx="2379690" cy="23796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1E5208C-C072-FCB1-1BAA-22CB69B978F5}"/>
              </a:ext>
            </a:extLst>
          </p:cNvPr>
          <p:cNvSpPr/>
          <p:nvPr/>
        </p:nvSpPr>
        <p:spPr>
          <a:xfrm>
            <a:off x="705246" y="98892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1E8050-FDC3-045F-39C7-EE2A82730E0B}"/>
              </a:ext>
            </a:extLst>
          </p:cNvPr>
          <p:cNvSpPr/>
          <p:nvPr/>
        </p:nvSpPr>
        <p:spPr>
          <a:xfrm>
            <a:off x="2477414" y="2236801"/>
            <a:ext cx="9066363" cy="363227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 Tissue Donors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by Donation Pathway,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10.2 Tissue Donors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10.3 Tissue Donors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by Age Range,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10.4 Number of Donors by Age Range and Donor Pathway,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10.5 Donations by Donation Pathway: Overall Australia,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10.6 Total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10.7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Living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10.8 Tissue Donations from Deceased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10.9 Solid Organ and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Deceased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10.10 Musculoskeletal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Living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10.11 Musculoskeletal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Deceased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10.12 Cardiovascular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Living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10.13 Cardiovascular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Deceased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10.14 Skin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Deceased Donors by Jurisdiction, 2020-2024</a:t>
            </a:r>
          </a:p>
        </p:txBody>
      </p:sp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662439-5F6E-234E-C92F-0C10BDAA3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CC3AA622-A935-2A62-53B3-42E4F05D7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C596BAE-626E-859C-77B7-E666827B1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0910E907-A4EB-F70A-B607-D9CA74864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13E71ADE-8687-83B3-E296-C3C15BE4F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8920AFF-0C88-E769-D2E8-C02FFF86E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B7117113-3FFF-BABD-2A16-BF79814A32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C7A5CBD3-6E0C-C12F-2171-CAB9AD0B32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F5EBD272-A5A3-0657-9467-2369DEC89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6228FA27-764F-7F7A-978A-457C0A127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28DC061E-DB1B-E9B0-0904-2CCF42AD76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A3E48FF3-1966-EA9A-7F29-F25065ECC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D58A05B-61BF-C7D8-2A52-70ED22E5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FDD64D-1ABB-9348-B4E5-0461AE9E0C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47482"/>
            <a:ext cx="6527381" cy="475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5982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9384C0-94C8-92FC-C386-3D48049A0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2EDBAEFD-F2E9-34CB-E773-704742CFE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10013E0-70A1-1007-241C-DD3C38020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5C45BFA-31F6-50B5-173E-011D12BC0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639B144-1F59-01CF-2313-B8FA9A99A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7C97B8E-BA41-F5C8-8670-366CF8024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3093A270-9180-CB3A-ACD7-51CD31F6B2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82448A4-0808-9905-0AD5-013876E1F8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9472B576-518A-AF69-296E-D611DB23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1FBCDB24-3D51-129E-D155-FA2EED3B36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F73167DA-D0D5-6396-0122-E94EF73C78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9F3EDA28-72B7-F017-C117-FF41368F0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B44269B-2972-5187-9C0E-623C91865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30CA14-B896-941C-0FF0-789A73250E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47482"/>
            <a:ext cx="6527381" cy="475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137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F48888-B755-4ECC-1E02-2DE4D1747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FB20C18-A5BA-1B5D-EC9E-710A977A1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9D785FA-7D12-75A8-307F-0C71CFAA1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0F8AAEE5-74CE-101C-7D71-F4CF97995C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1963CBE-425C-9ACF-8E44-F700D668D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7D22AE2B-BDBD-040A-7927-E94A7C7B5D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83CB671C-B556-9410-A854-C8FE0EEB8F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EFDB44B8-D8E3-AF56-7E2F-7C757D9E3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712DD66-A3D0-612C-581F-C62313BCA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1747D730-EAB8-7674-6ABE-8D14801E1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CCB54EE-2943-4AA4-3A6D-3C586D25D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0E9CDAAD-95BC-6A31-28A2-8CA1C49A95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53F72EA8-1720-D075-8957-AD4CC8D8C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5D422D-1380-6147-872C-371CE118A1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4" y="1047482"/>
            <a:ext cx="6527379" cy="475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510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63C1F9-3B13-8FDA-44EE-1A6BA9A01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C765760-00BA-05ED-CAF8-BCEA3318F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C9BA599-0EA9-DC37-3269-9A17013D2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DDF7DF6-F48A-FA72-1F8A-9F2D99329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4D189C1B-1886-F418-F65E-80A8E060A6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F6960539-B472-422B-1A37-397E438746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E191108B-2282-6745-F8F4-2AC26BA39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ACBD78CE-EBF8-9CD0-880B-52D57FB42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FED0BE9B-EC8F-8A72-2630-F82AB0554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F3720C6B-166D-AC5C-F211-352A2DDB0D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3951DFD1-F0B4-48A6-DFDA-D75D566E36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CCE77290-FC0D-24E6-8782-F875DC43D3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A80A2D72-304D-0523-AEFD-D1DB6C166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8782F2-CB90-52DB-E3B2-21F5174A46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4" y="1047482"/>
            <a:ext cx="6527379" cy="475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494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0D768E-B879-79C1-3E4F-E638E4EFC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E11F0B9E-12CD-6D93-4A60-4B6A973F9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F36C527-7FEF-78C0-9B27-9A0B60789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D053D90A-BF2C-0AE2-02AD-F9D2AD8597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CE0C8426-112D-9DBB-6A91-134BC0D3F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D0A7A11E-6AA0-A60A-F5C9-752A71166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1EB2D6A-D187-CF01-E115-8D20E8574E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4C230D76-6172-D56E-D93F-A9BFB6D91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4F7A9EA-C9D8-0100-D434-8191C9E9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1EF2CE2-2EB9-463F-7BAD-C99898FE25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F4657C01-B569-924A-A07D-09B21451F4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FC03AD76-F154-542B-3754-39D2A4C7BE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260883C-DAF9-4C55-C29E-8BF74314A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9F954F-51AF-B804-9FF8-2D03431506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4" y="1047482"/>
            <a:ext cx="6527378" cy="475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321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F022C6-B489-E8ED-54EE-7864662DD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6069141-B2DE-0A2B-0EBD-0C165ADC5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7BA15D6-320B-D72F-4DE3-D614F7DE2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1179934-A759-25D3-2422-0C97512418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C7FF063A-22E5-EC61-2F56-CCCCCB1567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D59F882-EED0-9812-6CFB-D8509477AF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F908DF0F-F12C-6411-E84E-9D64EA1E89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BA6362EC-98F0-D73A-9E0A-A623F423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97B9061E-B4DB-3FCE-18FD-F9C7FD01E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D60514DB-E10A-630F-F883-495CC6A78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7FA24319-1766-5D1B-8303-E3177153A3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8D3CFAE1-6F44-3FD9-07D7-01EA1B92D8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0290434-F2DE-EBAF-5FD6-047E59987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702DF3-C7C2-6B5F-2A15-7F58C9A838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4" y="1047482"/>
            <a:ext cx="6527378" cy="475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1765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0B0BA4-1E52-E22F-41AA-6B3D8B5BA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E5FC286-9387-0544-C590-DD239AF5E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FE6BCE3-2665-87EC-A0CF-309A9574E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C544596-ECF9-6492-B7EA-C648F0649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2DAE5306-7A92-8FA1-44E8-6BA38E33A9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89B197DB-D9ED-1068-6194-E7EBFB1F6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BD3D5B6C-6DEB-07ED-2C5F-D018CC2E03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85A144D-9101-2F39-C771-194DDB363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4314DE8B-ABFB-2DF2-B5DB-9A40ADA23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FC8C5F08-7AD4-741A-06CC-61F9C698B1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012E192C-40C3-1BA3-61C6-A143564A2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657CF97-C31B-B306-114F-B5F837A3E2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236DD1E8-7108-4C6D-BBD9-8991253F1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3624A2-660B-6E46-C997-5A04BAECCC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6" cy="475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5771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087F21-F440-292E-4585-9B3589578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C9B3AA7-C7D9-9AD9-2753-3B00D1666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C37D514-F08C-567C-929E-EDEB746259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9F02832-144E-A4F2-74CB-180EBE138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C5428D87-9F0D-C8DE-CFF5-B056AA2ED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0CB91F7-DA4E-9F47-65AA-1388FA68E9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E2808051-35D0-7D40-5EF6-5F2D145AA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8E528EBF-EF32-100F-92D1-E82EA8EABF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81843ED-62D5-7C3B-D1EA-191D307A5F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A8494433-251F-A043-9D1E-8F1B89F03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8BDC714-C6A4-C952-4D09-3F492C45A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F910549F-C240-91C1-AC7C-7E7EA92BCD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D7435A8-85B6-214F-D742-2DB695AAE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7878BF-34AC-2E02-D8AB-4050529088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6" cy="475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535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A71B0A-534B-F94E-CA31-BD61D2F1C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B01F5297-A8C0-F69B-8765-8FC84EB5D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A6AFD9C-FF9C-B499-C84A-07A333010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F0A3DA9-872C-59F1-7658-54007858D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475D40B5-C55A-9CBB-779B-0F7827113D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3407CD0D-0457-56B5-6280-401B0AF9C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13965A2-041D-DEAE-F76B-8295695D5E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FE9283A4-7116-4C4D-888D-B3174BA56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2E842BE5-B0F2-7660-78F3-9277B40128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6EE31DA6-9150-EB46-F6D5-9AEBC06B7D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C3E63C98-E203-63CB-71B8-1973F3392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9DFEBCEE-5AC3-A77B-0F18-2AE91EB28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5D48988-47D0-E983-A16D-36057C2F47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CAAFFD-865F-50BF-AFBD-6ED5EEA485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5" cy="475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8832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8E74A4-8B3F-63AA-9C78-C6F52A0AF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FD0C2D50-4E69-5A9B-BE7F-0A5BBF188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4A0B392-1B80-8865-ED3F-278590518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0DF4329-00C3-956A-8E8B-4EF13C8DB6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DE45E6D2-991A-5E93-0673-597D6A55BB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5DD63759-C445-E545-A5B4-9E9C1381A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AAACD69C-790A-8214-2FCC-E1AE3F3A6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04101691-DECB-4C6C-8F05-26A2D6905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AAF70210-2DE7-6A09-00C7-627048754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31CE8746-3EC4-27A7-85FA-D2204CB8EC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B109ACB-C60A-2A5A-BA18-F224D56C16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D51285D-9996-CA9F-B913-EEBEABDF9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4647705-357A-8F5D-AA54-4913D4ABE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8CF374-0ED9-C2B0-8EED-981CE87F86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5" cy="475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405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C3B574-A5CC-354B-8D50-DE5046D9C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635388D-6BBE-4A1D-BC5B-4BA70932B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B74B456-0221-A690-FAA3-0A725B3C8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47D032D-BBC0-09F5-E97C-7934EBC2E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4BCFD5C9-B271-09FF-F4B4-931C51E04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771325D5-CF94-3F07-51D3-A8EF7812F3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6885DBE3-956E-03F9-02B2-41B334612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47D17505-FCC9-B14E-6A27-707BCBC489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E0651A2-2A43-12F3-383A-9C8E15C49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38D94389-CA16-5097-09B2-33423B924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1E8EB280-C539-9190-7D2E-E6A2AF970A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E603D0CF-7E2C-0E69-C7A2-2A00C5E720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51144B21-0B3B-BF2D-0233-9E9CD9664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6" descr="Bar chart RTL">
            <a:extLst>
              <a:ext uri="{FF2B5EF4-FFF2-40B4-BE49-F238E27FC236}">
                <a16:creationId xmlns:a16="http://schemas.microsoft.com/office/drawing/2014/main" id="{CD0D7CA7-76A9-58A9-12F2-838345564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1605" y="3681413"/>
            <a:ext cx="2379690" cy="23796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B13EDC1-BFE9-9394-DE6F-C2A2C7BC46FA}"/>
              </a:ext>
            </a:extLst>
          </p:cNvPr>
          <p:cNvSpPr/>
          <p:nvPr/>
        </p:nvSpPr>
        <p:spPr>
          <a:xfrm>
            <a:off x="705246" y="98892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5BD8E-3686-7D4C-5617-D11B280E1A8A}"/>
              </a:ext>
            </a:extLst>
          </p:cNvPr>
          <p:cNvSpPr/>
          <p:nvPr/>
        </p:nvSpPr>
        <p:spPr>
          <a:xfrm>
            <a:off x="2477414" y="2236801"/>
            <a:ext cx="9332981" cy="38588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10.15 Pancreas Islet Donations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from Deceased Donors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10.16 Notified Tissue Transplants and Recipients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10.17 Number of Notified Musculoskeletal Transplants and Recipients by Jurisdiction of Retrieval, 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10.18 Number of Notified Cardiovascular Transplants and Recipients by Jurisdiction of Retrieval, 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10.19 Number of Notified Skin Tissue Transplants and Recipients by Jurisdiction of Retrieval, 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10.20 Number of Pancreas Islet Tissue Transplants and Recipients by Jurisdiction of Transplant, 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10.21 Eye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10.22 Number of Eye Donors by Donation Pathway, Australia,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10.23 Eye Donors only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10.24 Eye and Tissue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10.25 Eye and Solid Organ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10.26 Eye, Tissue and Solid Organ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10.27 Eye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Age Range,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10.28 Corneas Transplanted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10.29 Sclera Units Transplanted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  <a:endParaRPr kumimoji="0" lang="en-AU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2758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7C5FB6-122D-FE27-D53F-6315EBDCA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ED854E22-B8B6-2166-602C-FB543B87E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65C6B7D-5518-9127-A696-1F052A81D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16E291-75F5-2FC6-6BC0-DE4D9EDEF5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DE459732-80A6-DEF7-2285-CEB3B4A5C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F5E0D9C-6F7E-B1ED-B959-F6B3C545F9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AD77500-7B29-F76E-4BD2-CE7CF7F94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BD025771-D690-A094-090F-4A08E0BC16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008141E-BDC5-10EE-3C6A-B8E9431C5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DE1FB104-50DB-E35C-9521-46585DA19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D55C648-BB41-9C2C-18BC-C33CFA491E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DB999610-3FB7-11FB-F425-6F8EB2E84C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F8AAC2D-5A13-7669-4774-FCBF38EF4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3079A7-BF5E-453A-BFB5-1A9727D283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4" cy="475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9622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5B8AAF-DF12-A8C9-EE97-B70FC3B7C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178D6466-F099-5781-1D19-5116680D6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5D01CF2-3BE6-F1A3-4B79-7F669330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3E72CBC-A08C-36F6-DA6D-6C4548226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DF7B7245-EC7F-8B35-51C5-3242CE918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EFD536BD-B005-83F8-6A3F-A81548B2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E3B0252C-3A9E-DF76-27D8-871470C37A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29EAB970-E89B-7AFA-FC65-C5149254C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B96947F1-8E25-BF0C-0EBB-A38D0FF136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04256465-4919-1F2E-6883-0BC4C3CCEF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7A641C4-76C3-6322-BCCD-73DE07709A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C95C773-FF2E-2437-D939-27810E43AB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13BCF10C-6D61-BE8E-6AD6-99DD49B6F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2EDADA-A224-B5A5-7CCD-251586E330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4" cy="4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5915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58E993-310D-FCF4-83E2-9E63522D0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F873FE6-FF53-8AAC-8F57-9FE27C4F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5CE1877-B1C6-FC9B-ADB0-65ACAC15A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F46CEEDB-2F0B-8BA6-372B-EFE93F3D98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6898701D-1991-02AD-01E5-DBCA2028C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C1A3DF47-51C3-1E67-AF8F-C4EF45060E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76571ED7-9C5D-E59F-3BEA-B30845090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81E736C4-3C5B-6190-8629-8B99DA913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B0191C9-1D27-EA95-14AC-E9ED69970A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68F6395B-977C-DF37-912F-791AA06C0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FE0722C-D065-A17B-AE61-E7150359E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AC5F9BDB-22B6-D76A-D300-CA9C2277ED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8AAA575E-8045-FC34-2A25-125D5B656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352236-097E-8E2A-B858-F94CE3CE8C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6" y="1047482"/>
            <a:ext cx="6527372" cy="4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334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 Opdam, C Davies, K Marshall, G Irish, 29th Report, Section 10: Eye and Tissue Donation and Transplantation. Australia and New Zealand Organ Donation Registry, Adelaide, Australia. 2025. Available at: </a:t>
            </a:r>
            <a:r>
              <a:rPr lang="en-AU" sz="1800" u="sng" dirty="0">
                <a:solidFill>
                  <a:srgbClr val="5F5F5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https://www.anzdata.org.au/anzod/publications-2/annual-reports/</a:t>
            </a: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B7048B-1498-7EB3-A0CD-5954B3F34F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34980" y="832020"/>
            <a:ext cx="7118992" cy="518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51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DD6B1C-8742-2AC3-386A-57457E350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B897F3C5-7838-83E2-8C20-76910FD00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1540775-4CDC-6331-6DD3-6235C39F4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7E344F2-FE30-8098-9C29-5604F5F70B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EB7604A4-645B-AB43-EE22-70990E3D4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0862CB99-3086-5B68-9B3B-50836CC9C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9B4CE41-1DC4-CD7E-B6A2-4000E5F0A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51EFEEDC-4EF6-6E67-71EC-DE4675A919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D441AA0-7800-A604-68AD-19C7E64373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DF20D3C-15DC-5564-CC77-E4EA9EC852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0319E77C-64EB-08C1-C6DD-38805325DD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5C4923F9-7115-F343-BAB2-7B90251E8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BA5D58E2-AB7E-5EE0-E337-1F98A8A13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D2A64F-060D-EE8D-5A3E-B4CCD3D918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34980" y="832020"/>
            <a:ext cx="7118992" cy="518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95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A2A2DB-D28F-3296-8CA7-8E2819B2E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76C34888-B547-7196-969B-FF34710BD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D544012-745C-F744-1B4A-8FB4D21D0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5253C82-8A1C-B843-B917-030CAB26D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51F04E1-D552-7EF2-0D3A-06AB42271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211688E7-63B4-E7CA-BA4A-9A1D8ED29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A53E482C-EB55-4722-CB15-41166196D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384E9974-11A5-23C8-CD8E-2FD2F5239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8CEB64E4-80B8-0AC8-E7BE-846E9728F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F05F9E8D-E802-897D-67E6-82342FF8B5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8A285F24-DF52-EEC4-E283-0507C0CB3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DB96DC2-F4BB-FB94-A33B-F7F8442B5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2730E91-46AD-2049-58EB-FC4F5EDFCC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B055F7-FD72-E717-843C-21E38C65D2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34981" y="832020"/>
            <a:ext cx="7118990" cy="518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463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91A8B2-0995-459C-ECC7-7AFB2A415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4029E1EA-6406-03CC-0867-54A40998A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F00BAD5-B669-2EDA-EC01-67A2D63B2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1F33FAE-C844-6F58-F94F-52C228D20D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5887B27-2164-1483-EDC5-915F1994FF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8D8FBAC4-5B15-CD71-0C3A-1ACA0F0B8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987E5A8-5793-280C-847C-45BC310826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F26686BB-5FDA-10AF-D364-38023FFE12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BA17533-46E4-2151-0D30-F452520911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5FDB2DBE-F866-A3E6-73D9-1A8A3A98C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A474EDE-C4F8-FBB2-D929-F818C0149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1C20425C-81F6-99A4-8153-9B7ED7FCE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B7F8160-D857-EF93-98CA-EB0F20A3B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ED419F-A50C-70B6-2A1F-E2FFAA2D73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34981" y="1047482"/>
            <a:ext cx="7118990" cy="475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889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9627CF-517E-F993-BB6C-BC3B94855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FBE79449-8C48-E4C1-C893-5EC4A1F23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BAD5276-882C-55F3-C226-CE75CFCBD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BC370CDC-BC7B-07E8-A4A2-3A60FFB547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92E32C1A-02AF-077B-1861-F0679FAB9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01C1E92-1A30-251E-F342-60C049B40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5DE9CBA0-9618-C381-D050-900366809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0FA1E0EE-8791-D58D-6766-D56EADFA8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CD1E67D-29F3-71BF-0C01-3C4BDE75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1AB9E04D-4370-4DFC-C989-AFB9A8EB5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77B63A47-8194-E5EF-19E4-86F99B13F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615E564B-3970-5B2F-B8E8-8D0EDA16B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FFDC86D6-B01D-CF42-D278-431EF70B2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C49739-8675-FC4D-78FC-6B7D2E3CFE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1" y="1047482"/>
            <a:ext cx="6527389" cy="475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485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EAE625-3DC2-7CB5-0DB6-599E4FC73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7B28D2C2-1B37-A5C5-6D2E-D370ABEEE7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AB5AA5B-D37E-3405-CBBE-97DB37160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43B96A3-5BF4-CF2D-4847-577AA10006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8EE3A530-0C6B-763C-DA7D-8B3FC8BEB1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8F018B5C-52C5-7715-5C79-9B730CACD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5B3F55F9-2CD7-9FE1-099F-4AB8561E4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CE5B5F08-B189-AA58-35F2-57F0DAFF1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19DCF43E-1A85-B014-D0BB-A4AFE1F3F5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8CDAC6CA-8792-E3BB-A2FE-966009808D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7AD588D4-8C60-412B-40B3-3DA477C73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6FD1FDF3-4AA3-92AC-35C7-8512B6E002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92AD1F95-E6E1-C8EA-E017-F07EAD591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5F1A66-31AE-562E-40F5-757FF60F42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1" y="1047482"/>
            <a:ext cx="6527389" cy="4754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8513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2772</TotalTime>
  <Words>473</Words>
  <Application>Microsoft Office PowerPoint</Application>
  <PresentationFormat>Widescreen</PresentationFormat>
  <Paragraphs>36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Trebuchet MS</vt:lpstr>
      <vt:lpstr>Wingdings 3</vt:lpstr>
      <vt:lpstr>Facet</vt:lpstr>
      <vt:lpstr>Section 10  Eye and Tissue Donation &amp; Transplantation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Company>ANZOD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</dc:title>
  <dc:subject>Eye and Tissue Donation</dc:subject>
  <dc:creator>ANZOD</dc:creator>
  <cp:keywords>Eye and Tissue Donation, Eye, tissue, donation</cp:keywords>
  <cp:lastModifiedBy>Charlie Milton</cp:lastModifiedBy>
  <cp:revision>49</cp:revision>
  <dcterms:created xsi:type="dcterms:W3CDTF">2019-07-29T04:10:28Z</dcterms:created>
  <dcterms:modified xsi:type="dcterms:W3CDTF">2025-07-04T06:28:26Z</dcterms:modified>
  <cp:category>ANZOD</cp:category>
  <cp:contentStatus/>
</cp:coreProperties>
</file>